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0" r:id="rId3"/>
    <p:sldId id="321" r:id="rId4"/>
    <p:sldId id="286" r:id="rId5"/>
    <p:sldId id="284" r:id="rId6"/>
    <p:sldId id="289" r:id="rId7"/>
    <p:sldId id="285" r:id="rId8"/>
    <p:sldId id="257" r:id="rId9"/>
    <p:sldId id="290" r:id="rId10"/>
    <p:sldId id="291" r:id="rId11"/>
    <p:sldId id="287" r:id="rId12"/>
    <p:sldId id="288" r:id="rId13"/>
    <p:sldId id="292" r:id="rId14"/>
    <p:sldId id="307" r:id="rId15"/>
    <p:sldId id="304" r:id="rId16"/>
    <p:sldId id="305" r:id="rId17"/>
    <p:sldId id="308" r:id="rId18"/>
    <p:sldId id="309" r:id="rId19"/>
    <p:sldId id="312" r:id="rId20"/>
    <p:sldId id="313" r:id="rId21"/>
    <p:sldId id="310" r:id="rId22"/>
    <p:sldId id="311" r:id="rId23"/>
    <p:sldId id="306" r:id="rId24"/>
    <p:sldId id="302" r:id="rId25"/>
    <p:sldId id="303" r:id="rId26"/>
    <p:sldId id="314" r:id="rId27"/>
    <p:sldId id="315" r:id="rId28"/>
    <p:sldId id="316" r:id="rId29"/>
    <p:sldId id="317" r:id="rId30"/>
    <p:sldId id="318" r:id="rId31"/>
    <p:sldId id="319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50"/>
    <p:restoredTop sz="94656"/>
  </p:normalViewPr>
  <p:slideViewPr>
    <p:cSldViewPr snapToObjects="1">
      <p:cViewPr>
        <p:scale>
          <a:sx n="120" d="100"/>
          <a:sy n="120" d="100"/>
        </p:scale>
        <p:origin x="2080" y="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990E0-CA9C-944D-B761-EE28E97851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53C21-8A5C-9949-9346-AEE31EB7CD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92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C9002-E852-5C4E-93B7-6BB805EDB43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A59F-7418-8142-BE2B-C4EF90DB3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1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479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42859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564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2040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803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B188-CA13-A440-A03F-8A2F56CA2C3F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B7D08-2C7E-0E4A-93DE-2FF8B19BEC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Microsoft_Word_97_-_2004_Document2.doc"/><Relationship Id="rId5" Type="http://schemas.openxmlformats.org/officeDocument/2006/relationships/image" Target="../media/image8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Word_97_-_2004_Document3.doc"/><Relationship Id="rId5" Type="http://schemas.openxmlformats.org/officeDocument/2006/relationships/image" Target="../media/image14.emf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1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6.emf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/>
              <a:t>User Authentication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05000"/>
            <a:ext cx="3766200" cy="3730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9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147763"/>
          <a:ext cx="7413625" cy="502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Document" r:id="rId4" imgW="7434851" imgH="5042363" progId="Word.Document.8">
                  <p:embed/>
                </p:oleObj>
              </mc:Choice>
              <mc:Fallback>
                <p:oleObj name="Document" r:id="rId4" imgW="7434851" imgH="504236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3"/>
                        <a:ext cx="7413625" cy="502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0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474162" cy="32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144000" cy="4890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PHP and MySQL for Dynamic Web </a:t>
            </a:r>
            <a:r>
              <a:rPr lang="en-US" sz="1600" dirty="0" smtClean="0"/>
              <a:t>Sites (5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Ed.) </a:t>
            </a:r>
            <a:r>
              <a:rPr lang="en-US" sz="1600" dirty="0"/>
              <a:t>Ullman</a:t>
            </a:r>
          </a:p>
        </p:txBody>
      </p:sp>
    </p:spTree>
    <p:extLst>
      <p:ext uri="{BB962C8B-B14F-4D97-AF65-F5344CB8AC3E}">
        <p14:creationId xmlns:p14="http://schemas.microsoft.com/office/powerpoint/2010/main" val="7330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cookie?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219200"/>
            <a:ext cx="7366000" cy="3778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263924"/>
            <a:ext cx="7962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7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3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288213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Document" r:id="rId4" imgW="7301323" imgH="4716144" progId="Word.Document.8">
                  <p:embed/>
                </p:oleObj>
              </mc:Choice>
              <mc:Fallback>
                <p:oleObj name="Document" r:id="rId4" imgW="7301323" imgH="47161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288213" cy="469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69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0160"/>
            <a:ext cx="8597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They must be sent from the server to the </a:t>
            </a:r>
            <a:r>
              <a:rPr lang="en-US" dirty="0"/>
              <a:t>client prior to </a:t>
            </a:r>
            <a:r>
              <a:rPr lang="en-US" i="1" dirty="0"/>
              <a:t>any other information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Should </a:t>
            </a:r>
            <a:r>
              <a:rPr lang="en-US" dirty="0"/>
              <a:t>the server attempt to send a cookie after the browser has already received HTML—even an extraneous white space—an error message will result and the cookie will not be sent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headers already sent…</a:t>
            </a:r>
            <a:r>
              <a:rPr lang="en-US" dirty="0"/>
              <a:t> error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Note </a:t>
            </a:r>
            <a:r>
              <a:rPr lang="en-US" dirty="0"/>
              <a:t>the script and line number following </a:t>
            </a:r>
            <a:r>
              <a:rPr lang="en-US" i="1" dirty="0"/>
              <a:t>output started at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that script and head to that line </a:t>
            </a:r>
            <a:r>
              <a:rPr lang="en-US" dirty="0" smtClean="0"/>
              <a:t>number.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/>
              <a:t>the blank space, line, text, HTML, or whatever that is outputted by that line.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1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49" y="1676400"/>
            <a:ext cx="5928102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sure it’s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1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 On Chrome Developer 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400800" cy="51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2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You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to download from Canvas</a:t>
            </a:r>
          </a:p>
          <a:p>
            <a:pPr lvl="1"/>
            <a:r>
              <a:rPr lang="en-US" dirty="0" err="1" smtClean="0"/>
              <a:t>setcookie.php</a:t>
            </a:r>
            <a:endParaRPr lang="en-US" dirty="0" smtClean="0"/>
          </a:p>
          <a:p>
            <a:pPr lvl="1"/>
            <a:r>
              <a:rPr lang="en-US" dirty="0" err="1" smtClean="0"/>
              <a:t>readcookie.php</a:t>
            </a:r>
            <a:endParaRPr lang="en-US" dirty="0" smtClean="0"/>
          </a:p>
          <a:p>
            <a:pPr lvl="1"/>
            <a:r>
              <a:rPr lang="en-US" dirty="0" err="1" smtClean="0"/>
              <a:t>index.html</a:t>
            </a:r>
            <a:endParaRPr lang="en-US" dirty="0" smtClean="0"/>
          </a:p>
          <a:p>
            <a:pPr lvl="1"/>
            <a:r>
              <a:rPr lang="en-US" dirty="0" err="1" smtClean="0"/>
              <a:t>authcookie.php</a:t>
            </a:r>
            <a:endParaRPr lang="en-US" dirty="0" smtClean="0"/>
          </a:p>
          <a:p>
            <a:r>
              <a:rPr lang="en-US" dirty="0" smtClean="0"/>
              <a:t>Existing in your contacts files</a:t>
            </a:r>
          </a:p>
          <a:p>
            <a:pPr lvl="1"/>
            <a:r>
              <a:rPr lang="en-US" dirty="0" err="1" smtClean="0"/>
              <a:t>header.php</a:t>
            </a:r>
            <a:endParaRPr lang="en-US" dirty="0" smtClean="0"/>
          </a:p>
          <a:p>
            <a:pPr lvl="1"/>
            <a:r>
              <a:rPr lang="en-US" dirty="0" err="1" smtClean="0"/>
              <a:t>showcontacts.php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0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8947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0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28" y="228600"/>
            <a:ext cx="66501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2000"/>
            <a:ext cx="4140200" cy="3105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9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379819" cy="655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1722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PHP and MySQL for Dynamic Web </a:t>
            </a:r>
            <a:r>
              <a:rPr lang="en-US" sz="1600" dirty="0" smtClean="0"/>
              <a:t>Sites (5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Ed.) </a:t>
            </a:r>
            <a:r>
              <a:rPr lang="en-US" sz="1600" dirty="0"/>
              <a:t>Ullman</a:t>
            </a:r>
          </a:p>
        </p:txBody>
      </p:sp>
    </p:spTree>
    <p:extLst>
      <p:ext uri="{BB962C8B-B14F-4D97-AF65-F5344CB8AC3E}">
        <p14:creationId xmlns:p14="http://schemas.microsoft.com/office/powerpoint/2010/main" val="1751795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" y="0"/>
            <a:ext cx="5797550" cy="464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19600"/>
            <a:ext cx="5661269" cy="168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454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Out </a:t>
            </a:r>
            <a:r>
              <a:rPr lang="mr-IN" dirty="0" smtClean="0"/>
              <a:t>–</a:t>
            </a:r>
            <a:r>
              <a:rPr lang="en-US" dirty="0" smtClean="0"/>
              <a:t> Deleting a Cookie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send a cookie that consists of a name without a value, it will have the same effect as deleting the existing cookie of the same </a:t>
            </a:r>
            <a:r>
              <a:rPr lang="en-US" dirty="0" smtClean="0"/>
              <a:t>name.</a:t>
            </a:r>
          </a:p>
          <a:p>
            <a:r>
              <a:rPr lang="en-US" dirty="0"/>
              <a:t>As an added precaution, you can also set an expiration date </a:t>
            </a:r>
            <a:r>
              <a:rPr lang="en-US" dirty="0" smtClean="0"/>
              <a:t>that is </a:t>
            </a:r>
            <a:r>
              <a:rPr lang="en-US" dirty="0"/>
              <a:t>in the past</a:t>
            </a:r>
          </a:p>
        </p:txBody>
      </p:sp>
    </p:spTree>
    <p:extLst>
      <p:ext uri="{BB962C8B-B14F-4D97-AF65-F5344CB8AC3E}">
        <p14:creationId xmlns:p14="http://schemas.microsoft.com/office/powerpoint/2010/main" val="4128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6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Describe “state”</a:t>
            </a:r>
          </a:p>
          <a:p>
            <a:r>
              <a:rPr lang="en-US" dirty="0" smtClean="0"/>
              <a:t>List techniques to add state</a:t>
            </a:r>
          </a:p>
          <a:p>
            <a:r>
              <a:rPr lang="en-US" dirty="0" smtClean="0"/>
              <a:t>Describe the use of cookies</a:t>
            </a:r>
          </a:p>
          <a:p>
            <a:r>
              <a:rPr lang="en-US" dirty="0" smtClean="0"/>
              <a:t>Describe how the use of cookies can maintain state</a:t>
            </a:r>
          </a:p>
          <a:p>
            <a:r>
              <a:rPr lang="en-US" dirty="0" smtClean="0"/>
              <a:t>Create, use and destroy cookies</a:t>
            </a:r>
          </a:p>
          <a:p>
            <a:r>
              <a:rPr lang="en-US" dirty="0" smtClean="0"/>
              <a:t>Use developer tools to view cookies</a:t>
            </a:r>
          </a:p>
          <a:p>
            <a:r>
              <a:rPr lang="en-US" dirty="0" smtClean="0"/>
              <a:t>Describe the login process</a:t>
            </a:r>
          </a:p>
          <a:p>
            <a:r>
              <a:rPr lang="en-US" dirty="0" smtClean="0"/>
              <a:t>Use cookies to authenticate login and logout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46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0"/>
            <a:ext cx="7669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1061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the Logout link to test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743200"/>
            <a:ext cx="7239000" cy="3623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91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used a login/out script based on cookies.</a:t>
            </a:r>
          </a:p>
          <a:p>
            <a:r>
              <a:rPr lang="en-US" dirty="0" smtClean="0"/>
              <a:t>What if cookies are disabled? Users can control that in their browsers.</a:t>
            </a:r>
          </a:p>
          <a:p>
            <a:r>
              <a:rPr lang="en-US" dirty="0" smtClean="0"/>
              <a:t>If cookies are disabled, then they couldn’t use your web application. </a:t>
            </a:r>
            <a:r>
              <a:rPr lang="en-US" dirty="0" err="1" smtClean="0"/>
              <a:t>Uggh</a:t>
            </a:r>
            <a:r>
              <a:rPr lang="en-US" dirty="0" smtClean="0"/>
              <a:t>!</a:t>
            </a:r>
          </a:p>
          <a:p>
            <a:r>
              <a:rPr lang="en-US" dirty="0" smtClean="0"/>
              <a:t>Instead, we can use the server to store login data.</a:t>
            </a:r>
            <a:r>
              <a:rPr lang="en-US" dirty="0"/>
              <a:t> </a:t>
            </a:r>
            <a:r>
              <a:rPr lang="en-US" dirty="0" smtClean="0"/>
              <a:t>That’s next!</a:t>
            </a:r>
          </a:p>
        </p:txBody>
      </p:sp>
    </p:spTree>
    <p:extLst>
      <p:ext uri="{BB962C8B-B14F-4D97-AF65-F5344CB8AC3E}">
        <p14:creationId xmlns:p14="http://schemas.microsoft.com/office/powerpoint/2010/main" val="2293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applications don’t remember people (or computers) automatically.</a:t>
            </a:r>
          </a:p>
          <a:p>
            <a:pPr lvl="1"/>
            <a:r>
              <a:rPr lang="en-US" dirty="0" smtClean="0"/>
              <a:t>Up to you </a:t>
            </a:r>
            <a:r>
              <a:rPr lang="mr-IN" dirty="0" smtClean="0"/>
              <a:t>–</a:t>
            </a:r>
            <a:r>
              <a:rPr lang="en-US" dirty="0" smtClean="0"/>
              <a:t> the developer to code the app to remember.</a:t>
            </a:r>
          </a:p>
          <a:p>
            <a:r>
              <a:rPr lang="en-US" dirty="0" smtClean="0"/>
              <a:t>This is called “state”</a:t>
            </a:r>
          </a:p>
          <a:p>
            <a:r>
              <a:rPr lang="en-US" dirty="0" smtClean="0"/>
              <a:t>HTTP is a “stateless protocol”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1766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219200"/>
          <a:ext cx="7248525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Visio" r:id="rId4" imgW="5361783" imgH="2456232" progId="Visio.Drawing.11">
                  <p:embed/>
                </p:oleObj>
              </mc:Choice>
              <mc:Fallback>
                <p:oleObj name="Visio" r:id="rId4" imgW="5361783" imgH="24562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7248525" cy="332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>
            <p:extLst/>
          </p:nvPr>
        </p:nvGraphicFramePr>
        <p:xfrm>
          <a:off x="914400" y="688975"/>
          <a:ext cx="7467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Document" r:id="rId6" imgW="7443515" imgH="529586" progId="Word.Document.8">
                  <p:embed/>
                </p:oleObj>
              </mc:Choice>
              <mc:Fallback>
                <p:oleObj name="Document" r:id="rId6" imgW="7443515" imgH="52958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8975"/>
                        <a:ext cx="74676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to add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Sessions and cookies</a:t>
            </a:r>
          </a:p>
          <a:p>
            <a:pPr lvl="1"/>
            <a:r>
              <a:rPr lang="en-US" dirty="0" smtClean="0"/>
              <a:t>PHP uses a cookie to store a session ID.</a:t>
            </a:r>
          </a:p>
          <a:p>
            <a:pPr lvl="1"/>
            <a:r>
              <a:rPr lang="en-US" dirty="0" smtClean="0"/>
              <a:t>The browser passes the cookie to the server with each request.</a:t>
            </a:r>
          </a:p>
          <a:p>
            <a:r>
              <a:rPr lang="en-US" b="1" dirty="0" smtClean="0"/>
              <a:t>URL encoding and sessions</a:t>
            </a:r>
          </a:p>
          <a:p>
            <a:pPr lvl="1"/>
            <a:r>
              <a:rPr lang="en-US" dirty="0" smtClean="0"/>
              <a:t>Used to provide session tracking when cookies are disabled. </a:t>
            </a:r>
          </a:p>
          <a:p>
            <a:pPr lvl="1"/>
            <a:r>
              <a:rPr lang="en-US" dirty="0" smtClean="0"/>
              <a:t>Stores the session ID in the URL for each page. Not recommended.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162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219200"/>
          <a:ext cx="721042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Visio" r:id="rId4" imgW="5361783" imgH="2677512" progId="Visio.Drawing.11">
                  <p:embed/>
                </p:oleObj>
              </mc:Choice>
              <mc:Fallback>
                <p:oleObj name="Visio" r:id="rId4" imgW="5361783" imgH="267751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7210425" cy="360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914400" y="685800"/>
          <a:ext cx="74676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Document" r:id="rId6" imgW="7443515" imgH="468619" progId="Word.Document.8">
                  <p:embed/>
                </p:oleObj>
              </mc:Choice>
              <mc:Fallback>
                <p:oleObj name="Document" r:id="rId6" imgW="7443515" imgH="4686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74676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87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Way for a server to store information on the user’s machine.</a:t>
            </a:r>
          </a:p>
          <a:p>
            <a:r>
              <a:rPr lang="en-US" dirty="0" smtClean="0"/>
              <a:t>One way a site can remember or track a user.</a:t>
            </a:r>
          </a:p>
          <a:p>
            <a:r>
              <a:rPr lang="en-US" dirty="0" smtClean="0"/>
              <a:t>Like a name tag, </a:t>
            </a:r>
            <a:r>
              <a:rPr lang="en-US" dirty="0"/>
              <a:t>you tell the server your name and it gives you a sticker to wear. </a:t>
            </a:r>
            <a:endParaRPr lang="en-US" dirty="0" smtClean="0"/>
          </a:p>
          <a:p>
            <a:r>
              <a:rPr lang="en-US" dirty="0" smtClean="0"/>
              <a:t>Can be disabled by users.</a:t>
            </a:r>
          </a:p>
          <a:p>
            <a:pPr lvl="1"/>
            <a:r>
              <a:rPr lang="en-US" dirty="0" smtClean="0"/>
              <a:t>Can be problematic if your application requires them.</a:t>
            </a:r>
          </a:p>
          <a:p>
            <a:r>
              <a:rPr lang="en-US" dirty="0" smtClean="0"/>
              <a:t>Computer and browser specific.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5" name="Object 3"/>
          <p:cNvGraphicFramePr>
            <a:graphicFrameLocks noChangeAspect="1"/>
          </p:cNvGraphicFramePr>
          <p:nvPr>
            <p:extLst/>
          </p:nvPr>
        </p:nvGraphicFramePr>
        <p:xfrm>
          <a:off x="914400" y="1143000"/>
          <a:ext cx="7413625" cy="196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Document" r:id="rId4" imgW="7434851" imgH="1969201" progId="Word.Document.8">
                  <p:embed/>
                </p:oleObj>
              </mc:Choice>
              <mc:Fallback>
                <p:oleObj name="Document" r:id="rId4" imgW="7434851" imgH="196920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7413625" cy="196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914400" y="685800"/>
          <a:ext cx="5956042" cy="42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Document" r:id="rId6" imgW="5956042" imgH="426495" progId="Word.Document.12">
                  <p:embed/>
                </p:oleObj>
              </mc:Choice>
              <mc:Fallback>
                <p:oleObj name="Document" r:id="rId6" imgW="5956042" imgH="4264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5956042" cy="42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4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395</Words>
  <Application>Microsoft Macintosh PowerPoint</Application>
  <PresentationFormat>On-screen Show (4:3)</PresentationFormat>
  <Paragraphs>59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Mangal</vt:lpstr>
      <vt:lpstr>Wingdings</vt:lpstr>
      <vt:lpstr>Arial</vt:lpstr>
      <vt:lpstr>Office Theme</vt:lpstr>
      <vt:lpstr>Visio</vt:lpstr>
      <vt:lpstr>Document</vt:lpstr>
      <vt:lpstr>User Authentication</vt:lpstr>
      <vt:lpstr>Files You Will Need</vt:lpstr>
      <vt:lpstr>Objectives</vt:lpstr>
      <vt:lpstr>Remember Me?</vt:lpstr>
      <vt:lpstr>PowerPoint Presentation</vt:lpstr>
      <vt:lpstr>Techniques to add State</vt:lpstr>
      <vt:lpstr>PowerPoint Presentation</vt:lpstr>
      <vt:lpstr>Cookies</vt:lpstr>
      <vt:lpstr>PowerPoint Presentation</vt:lpstr>
      <vt:lpstr>PowerPoint Presentation</vt:lpstr>
      <vt:lpstr>PowerPoint Presentation</vt:lpstr>
      <vt:lpstr>What’s in a cookie?</vt:lpstr>
      <vt:lpstr>PowerPoint Presentation</vt:lpstr>
      <vt:lpstr>PowerPoint Presentation</vt:lpstr>
      <vt:lpstr>Important to Note</vt:lpstr>
      <vt:lpstr>headers already sent… error message</vt:lpstr>
      <vt:lpstr>PowerPoint Presentation</vt:lpstr>
      <vt:lpstr>Are we sure it’s there?</vt:lpstr>
      <vt:lpstr>Turn On Chrome Developer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Logging Out – Deleting a Cookie</vt:lpstr>
      <vt:lpstr>PowerPoint Presentation</vt:lpstr>
      <vt:lpstr>PowerPoint Presentation</vt:lpstr>
      <vt:lpstr>Click the Logout link to test it</vt:lpstr>
      <vt:lpstr>Cookie Problems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Authentication</dc:title>
  <dc:creator>Glenys Gustin</dc:creator>
  <cp:lastModifiedBy>Glenys Gustin</cp:lastModifiedBy>
  <cp:revision>124</cp:revision>
  <cp:lastPrinted>2011-04-17T21:51:15Z</cp:lastPrinted>
  <dcterms:created xsi:type="dcterms:W3CDTF">2011-04-17T21:46:15Z</dcterms:created>
  <dcterms:modified xsi:type="dcterms:W3CDTF">2017-11-14T01:53:57Z</dcterms:modified>
</cp:coreProperties>
</file>